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30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102" y="3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1B64D-C46E-041C-5A1B-039C17176C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7A3A59-ADDA-1E96-D3BB-7EBE7AE822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9E81EA-5442-2680-9A1C-E8CC187C6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61B1-C8CC-43B2-96B9-291C76373B4A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78A809-5A4B-8A43-0570-AE41A45A9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E9C643-C39B-6AE4-F294-7D8CF28F2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F37D-801C-4DF0-8C4A-0D9A9C43D7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465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3D392-8E5E-5D4B-D3A4-D1CC873D2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6F70E-91BA-AF81-3D7F-62EA0B559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FCA57A-336A-A3C2-C7BC-5BC8DC3DD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61B1-C8CC-43B2-96B9-291C76373B4A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E8150-92D7-9652-0E34-F67C90790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BB89E5-1B3F-78C9-ACC2-F284EDFAE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F37D-801C-4DF0-8C4A-0D9A9C43D7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32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9B462-B3CB-166C-5CEF-C5E22DE47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EE0D41-3550-C810-5F02-530973090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8B4798-8A75-57A6-ED75-334FB0B96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61B1-C8CC-43B2-96B9-291C76373B4A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688A65-515E-7A0A-7A02-AA1BA2F82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1527D1-7A59-0EEF-6A2D-F5CCEC838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F37D-801C-4DF0-8C4A-0D9A9C43D7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529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46824-7BAC-49FA-35ED-D54B5108F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9CB3C-099F-BC1C-1F26-38F4789005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A1A62D-3A9F-E3D5-E887-2138362915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5ED69A-815C-82B8-8A10-D68A90200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61B1-C8CC-43B2-96B9-291C76373B4A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F7C971-2DE3-6375-F4CC-83F122D88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8928F8-3091-D5AE-CADA-8D5E743E3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F37D-801C-4DF0-8C4A-0D9A9C43D7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389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BAC86-22EF-F69E-61FE-10CDBEDB2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017D42-14A4-949D-30D9-8B9B49CD5A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85E513-01B8-C9E4-2D73-9508BB70B1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523B7E-1B4B-3E35-D110-CFBA38C5CD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F09D80-A7BE-DF2C-AB5D-E7422530A9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519615-5AAA-9632-2363-7C460766F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61B1-C8CC-43B2-96B9-291C76373B4A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B56596-27F5-4BA9-6660-2396A4582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3FE257-086C-D62A-895D-4761F2A1D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F37D-801C-4DF0-8C4A-0D9A9C43D7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414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A7F29-8137-F32B-E9AF-7365D657D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3D8445-079F-DFF5-2746-9F18C0E83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61B1-C8CC-43B2-96B9-291C76373B4A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8E8CC2-8D89-F219-97B8-3CE8B8D48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9EEF27-2094-B719-E1AC-4C3DF234A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F37D-801C-4DF0-8C4A-0D9A9C43D7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987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3F9B93-F4F3-78C9-91EE-439535A86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61B1-C8CC-43B2-96B9-291C76373B4A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D72BDD-C24D-DA53-FA4E-51190D862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0A2EB6-23EE-40DD-08D4-9998B68AC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F37D-801C-4DF0-8C4A-0D9A9C43D7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687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BA0D5-614B-94C2-08E1-EC300C89D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967A4-2402-EB4E-B229-70C3B868F4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16BAF5-FE01-B5E0-129A-6E73F3DE48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711EF0-397E-1C36-2C1D-4171CD697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61B1-C8CC-43B2-96B9-291C76373B4A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57746A-11E9-C434-21F7-CE8638695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DFFF88-23DC-616C-42FF-77BF3F977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F37D-801C-4DF0-8C4A-0D9A9C43D7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51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896A9-C75D-B220-ABE6-68129A79E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53D164-A92B-2F12-FAB8-0C11998F27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978E95-6E8D-2AB5-A35F-9C49DB1FD7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84AD8C-E852-5177-0C30-327F414ED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61B1-C8CC-43B2-96B9-291C76373B4A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942DED-A94A-4573-36A7-A8D883203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432A59-E5F8-A72C-821A-36D7EFEB0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F37D-801C-4DF0-8C4A-0D9A9C43D7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431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A0F1B-1546-13A8-F021-528DEA409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96C991-065C-4720-197D-181A064DEE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6B29F-CE88-AA4A-F1CF-3D9A9B838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61B1-C8CC-43B2-96B9-291C76373B4A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D2B3FA-62CB-F1B0-A5DA-86D7A75D6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87720-2C85-6CD1-D24C-35FDC9CFD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F37D-801C-4DF0-8C4A-0D9A9C43D7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974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DEBCA55-A0EF-399B-908D-63F1AF9B50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DF46A3-F580-0D4C-24C4-8E68102AC7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3ABCFF-C903-89FA-CC19-5572E3AC6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61B1-C8CC-43B2-96B9-291C76373B4A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BF55B4-21B8-4F42-8EDE-FC035EE11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D9B60-754C-0380-ECB3-DF15DD7B3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F37D-801C-4DF0-8C4A-0D9A9C43D7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693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1600E5-9E3E-EB01-59F9-B666B3F13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B2809A-A9EC-57DE-C70B-40E938619B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797165-0229-60FD-0478-FEF112F632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A61B1-C8CC-43B2-96B9-291C76373B4A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4C086-2994-CCB5-A57D-6AFC8DD06B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FBCF57-4B17-1C64-0B0A-DD49E5DCA6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EF37D-801C-4DF0-8C4A-0D9A9C43D7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31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971C4-D7A1-27EA-D6AA-1B4C29BB87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D55B4E-C5BB-0477-857E-7C208980AB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BBA38A-82EB-A9B8-44AB-2A9B9AB07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1023" y="0"/>
            <a:ext cx="126146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787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C489B-226D-400D-9117-51781CC11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064624-58A8-A582-785F-5ECECA7D7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5A3265-97F0-D4E5-A140-D7F5D1863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502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25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2ACCE-8E2A-ED91-89B3-633A56E87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BA49C-E451-071C-7157-1CBF791BCD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387D21-EAF0-BFB8-5B39-FB8A5D272C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7875"/>
            <a:ext cx="12568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871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372F1-4222-7E39-C26F-93F09D368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07F7F1-DD37-C9D3-7EC5-1640FB70CC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A68644-3242-7BEF-FFE2-91D310C4F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9450" y="0"/>
            <a:ext cx="130332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338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03C29-B43B-E63A-B839-A7B1EE112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EE6277-F8A6-16D9-8582-27C28097A5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4DFE20-0265-4D59-49F9-90AB89B377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59069" y="0"/>
            <a:ext cx="13388335" cy="7048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94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8741D-AD7C-4BE0-0C5A-E190F2DA9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855A9-C2DF-3098-CF43-FA5910EEB0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9C53F9-85A9-D26A-AFD4-AA284F8E8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59970" y="0"/>
            <a:ext cx="12895249" cy="696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00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84E68-1DF7-1E55-E3D4-52F866962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BB888-38F2-2416-F141-BCC694369E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013B2C-49BB-15C3-9476-A4E43DE6E1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44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446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CFFD1-4DCA-D9B5-EA25-285E9587C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51353-E499-D0E8-F5F9-3C32CB670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64D017-06BC-BA2B-F04D-B7ABAE14EA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5243" y="0"/>
            <a:ext cx="125999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836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64619-4225-778E-FDD5-620EA2038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166DF-BA34-201D-E83F-AD0C2AAEBE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0EDEEF-8C6D-BADF-3B01-4AC9BCA86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6403"/>
            <a:ext cx="12565249" cy="6964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456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01115-6778-8DD9-1964-04A055436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ECEEFB-39AF-ED3B-B0E0-3775B5391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23274E-F532-04FE-8BC3-F4BCB4638B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150" y="0"/>
            <a:ext cx="125876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230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4ECD1-5C4F-5CF5-4323-97D17553C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9BD72-03CC-960A-3F87-72B4FAB3F9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82077A-9E29-E6CF-7F57-30D6609C0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4255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9149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7752F-363C-C211-97B9-49F1FD842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CAA74-F0CB-5732-8230-903039DFD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16A331-B8B9-9DDC-D4FA-12498531A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725" y="-243069"/>
            <a:ext cx="12192000" cy="8045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813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1D6F1-C4BE-ABA0-222B-21515BEDA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19681-57E3-EF3A-A72E-413E6C76AD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50FBE4-3A3C-96A3-CA64-5937641582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9521" y="0"/>
            <a:ext cx="125049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885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66FD8-890E-86BF-78C4-D42206D2D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C5B19-D96B-F6BF-17BF-4E65A0BF0F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31AF5B-5657-B6FD-86D2-79350C4C4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0739" cy="771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275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5B397-F0CA-5C8B-4B68-D18A754DE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0F2A2-4963-4363-3E81-10D27E78CA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138257-405E-1766-6DCE-778B924EF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7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3982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BED5E-CC9B-95CC-D617-15749F909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DF01F-FD3D-04A2-24B7-6E0E1DADF8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C82E93-64CA-4000-1138-64B8B81F4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5195" y="0"/>
            <a:ext cx="12847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432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aldrin p. velasco</dc:creator>
  <cp:lastModifiedBy>aldrin p. velasco</cp:lastModifiedBy>
  <cp:revision>1</cp:revision>
  <dcterms:created xsi:type="dcterms:W3CDTF">2026-03-19T18:36:38Z</dcterms:created>
  <dcterms:modified xsi:type="dcterms:W3CDTF">2026-03-19T18:36:38Z</dcterms:modified>
</cp:coreProperties>
</file>